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3" r:id="rId8"/>
    <p:sldId id="261" r:id="rId9"/>
    <p:sldId id="264" r:id="rId10"/>
    <p:sldId id="262" r:id="rId11"/>
    <p:sldId id="265" r:id="rId1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F540FBB-6E95-4217-AC2B-03CB62137B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delícia perenal, </a:t>
            </a:r>
          </a:p>
          <a:p>
            <a:r>
              <a:rPr lang="pt-BR" dirty="0"/>
              <a:t>Que paz celestial! </a:t>
            </a:r>
          </a:p>
          <a:p>
            <a:r>
              <a:rPr lang="pt-BR" dirty="0"/>
              <a:t>Além do grande e turvo mar, </a:t>
            </a:r>
          </a:p>
          <a:p>
            <a:r>
              <a:rPr lang="pt-BR" dirty="0"/>
              <a:t>O cristalino mar!</a:t>
            </a:r>
          </a:p>
        </p:txBody>
      </p:sp>
    </p:spTree>
    <p:extLst>
      <p:ext uri="{BB962C8B-B14F-4D97-AF65-F5344CB8AC3E}">
        <p14:creationId xmlns:p14="http://schemas.microsoft.com/office/powerpoint/2010/main" val="3982224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1195E22-32C8-4B01-99BF-F7723FCF0E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mar, </a:t>
            </a:r>
          </a:p>
          <a:p>
            <a:r>
              <a:rPr lang="pt-BR" dirty="0"/>
              <a:t>Estavam a cantar.</a:t>
            </a:r>
          </a:p>
          <a:p>
            <a:r>
              <a:rPr lang="pt-BR" dirty="0"/>
              <a:t>E lá, no mar,</a:t>
            </a:r>
          </a:p>
          <a:p>
            <a:r>
              <a:rPr lang="pt-BR" dirty="0"/>
              <a:t>Com harpas, reboar.</a:t>
            </a:r>
          </a:p>
        </p:txBody>
      </p:sp>
    </p:spTree>
    <p:extLst>
      <p:ext uri="{BB962C8B-B14F-4D97-AF65-F5344CB8AC3E}">
        <p14:creationId xmlns:p14="http://schemas.microsoft.com/office/powerpoint/2010/main" val="1570211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794802C-F39C-4380-BD54-3377D5AEFB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300" dirty="0"/>
              <a:t>Os cento e quarenta e quatro mil, </a:t>
            </a:r>
          </a:p>
          <a:p>
            <a:r>
              <a:rPr lang="pt-BR" sz="4300" dirty="0"/>
              <a:t>Na vida temporal, </a:t>
            </a:r>
          </a:p>
          <a:p>
            <a:r>
              <a:rPr lang="pt-BR" sz="4300" dirty="0"/>
              <a:t>Guardaram a Lei, até um til, </a:t>
            </a:r>
          </a:p>
          <a:p>
            <a:r>
              <a:rPr lang="pt-BR" sz="4300" dirty="0"/>
              <a:t>Venceram todo o mal.</a:t>
            </a:r>
          </a:p>
        </p:txBody>
      </p:sp>
    </p:spTree>
    <p:extLst>
      <p:ext uri="{BB962C8B-B14F-4D97-AF65-F5344CB8AC3E}">
        <p14:creationId xmlns:p14="http://schemas.microsoft.com/office/powerpoint/2010/main" val="265011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1195E22-32C8-4B01-99BF-F7723FCF0E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mar, </a:t>
            </a:r>
          </a:p>
          <a:p>
            <a:r>
              <a:rPr lang="pt-BR" dirty="0"/>
              <a:t>Estavam a cantar.</a:t>
            </a:r>
          </a:p>
          <a:p>
            <a:r>
              <a:rPr lang="pt-BR" dirty="0"/>
              <a:t>E lá, no mar,</a:t>
            </a:r>
          </a:p>
          <a:p>
            <a:r>
              <a:rPr lang="pt-BR" dirty="0"/>
              <a:t>Com harpas, reboar.</a:t>
            </a:r>
          </a:p>
        </p:txBody>
      </p:sp>
    </p:spTree>
    <p:extLst>
      <p:ext uri="{BB962C8B-B14F-4D97-AF65-F5344CB8AC3E}">
        <p14:creationId xmlns:p14="http://schemas.microsoft.com/office/powerpoint/2010/main" val="3357778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76A97A6-6FDD-425D-9845-A0A81504EA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belo monte de Sião,</a:t>
            </a:r>
          </a:p>
          <a:p>
            <a:r>
              <a:rPr lang="pt-BR" dirty="0"/>
              <a:t>Selados com sinal, </a:t>
            </a:r>
          </a:p>
          <a:p>
            <a:r>
              <a:rPr lang="pt-BR" dirty="0"/>
              <a:t>Irrepreensíveis eles são,</a:t>
            </a:r>
          </a:p>
          <a:p>
            <a:r>
              <a:rPr lang="pt-BR" dirty="0"/>
              <a:t>Nas águas de cristal. </a:t>
            </a:r>
          </a:p>
        </p:txBody>
      </p:sp>
    </p:spTree>
    <p:extLst>
      <p:ext uri="{BB962C8B-B14F-4D97-AF65-F5344CB8AC3E}">
        <p14:creationId xmlns:p14="http://schemas.microsoft.com/office/powerpoint/2010/main" val="358395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1195E22-32C8-4B01-99BF-F7723FCF0E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mar, </a:t>
            </a:r>
          </a:p>
          <a:p>
            <a:r>
              <a:rPr lang="pt-BR" dirty="0"/>
              <a:t>Estavam a cantar.</a:t>
            </a:r>
          </a:p>
          <a:p>
            <a:r>
              <a:rPr lang="pt-BR" dirty="0"/>
              <a:t>E lá, no mar,</a:t>
            </a:r>
          </a:p>
          <a:p>
            <a:r>
              <a:rPr lang="pt-BR" dirty="0"/>
              <a:t>Com harpas, reboar.</a:t>
            </a:r>
          </a:p>
        </p:txBody>
      </p:sp>
    </p:spTree>
    <p:extLst>
      <p:ext uri="{BB962C8B-B14F-4D97-AF65-F5344CB8AC3E}">
        <p14:creationId xmlns:p14="http://schemas.microsoft.com/office/powerpoint/2010/main" val="2082959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25DD20F-269B-4FE9-B189-02CFB61151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ao Cordeiro seguirão:</a:t>
            </a:r>
          </a:p>
          <a:p>
            <a:r>
              <a:rPr lang="pt-BR" dirty="0"/>
              <a:t>Suas primícias são. </a:t>
            </a:r>
          </a:p>
          <a:p>
            <a:r>
              <a:rPr lang="pt-BR" dirty="0"/>
              <a:t>Seu belo hino cantarão,</a:t>
            </a:r>
          </a:p>
          <a:p>
            <a:r>
              <a:rPr lang="pt-BR" dirty="0"/>
              <a:t>E o hino de Moisés. </a:t>
            </a:r>
          </a:p>
        </p:txBody>
      </p:sp>
    </p:spTree>
    <p:extLst>
      <p:ext uri="{BB962C8B-B14F-4D97-AF65-F5344CB8AC3E}">
        <p14:creationId xmlns:p14="http://schemas.microsoft.com/office/powerpoint/2010/main" val="3208907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1195E22-32C8-4B01-99BF-F7723FCF0E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mar, </a:t>
            </a:r>
          </a:p>
          <a:p>
            <a:r>
              <a:rPr lang="pt-BR" dirty="0"/>
              <a:t>Estavam a cantar.</a:t>
            </a:r>
          </a:p>
          <a:p>
            <a:r>
              <a:rPr lang="pt-BR" dirty="0"/>
              <a:t>E lá, no mar,</a:t>
            </a:r>
          </a:p>
          <a:p>
            <a:r>
              <a:rPr lang="pt-BR" dirty="0"/>
              <a:t>Com harpas, reboar.</a:t>
            </a:r>
          </a:p>
        </p:txBody>
      </p:sp>
    </p:spTree>
    <p:extLst>
      <p:ext uri="{BB962C8B-B14F-4D97-AF65-F5344CB8AC3E}">
        <p14:creationId xmlns:p14="http://schemas.microsoft.com/office/powerpoint/2010/main" val="1279783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3DD7C64-1CAD-481F-A7F7-776BEC9BB8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Assim, seguiram a Jesus, </a:t>
            </a:r>
          </a:p>
          <a:p>
            <a:r>
              <a:rPr lang="pt-BR" dirty="0"/>
              <a:t>Seguiram Sua luz. </a:t>
            </a:r>
          </a:p>
          <a:p>
            <a:r>
              <a:rPr lang="pt-BR" dirty="0" err="1"/>
              <a:t>P’ra</a:t>
            </a:r>
            <a:r>
              <a:rPr lang="pt-BR" dirty="0"/>
              <a:t> que O </a:t>
            </a:r>
            <a:r>
              <a:rPr lang="pt-BR" dirty="0" err="1"/>
              <a:t>servisem</a:t>
            </a:r>
            <a:endParaRPr lang="pt-BR" dirty="0"/>
          </a:p>
          <a:p>
            <a:r>
              <a:rPr lang="pt-BR" dirty="0"/>
              <a:t>mais e mais, </a:t>
            </a:r>
          </a:p>
          <a:p>
            <a:r>
              <a:rPr lang="pt-BR" dirty="0"/>
              <a:t>Os trasladou Jesus.</a:t>
            </a:r>
          </a:p>
        </p:txBody>
      </p:sp>
    </p:spTree>
    <p:extLst>
      <p:ext uri="{BB962C8B-B14F-4D97-AF65-F5344CB8AC3E}">
        <p14:creationId xmlns:p14="http://schemas.microsoft.com/office/powerpoint/2010/main" val="1161959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OS CENTO E QUARENTA E QUATRO MIL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381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51195E22-32C8-4B01-99BF-F7723FCF0E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lá, no mar, </a:t>
            </a:r>
          </a:p>
          <a:p>
            <a:r>
              <a:rPr lang="pt-BR" dirty="0"/>
              <a:t>Estavam a cantar.</a:t>
            </a:r>
          </a:p>
          <a:p>
            <a:r>
              <a:rPr lang="pt-BR" dirty="0"/>
              <a:t>E lá, no mar,</a:t>
            </a:r>
          </a:p>
          <a:p>
            <a:r>
              <a:rPr lang="pt-BR" dirty="0"/>
              <a:t>Com harpas, reboar.</a:t>
            </a:r>
          </a:p>
        </p:txBody>
      </p:sp>
    </p:spTree>
    <p:extLst>
      <p:ext uri="{BB962C8B-B14F-4D97-AF65-F5344CB8AC3E}">
        <p14:creationId xmlns:p14="http://schemas.microsoft.com/office/powerpoint/2010/main" val="3841466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260</Words>
  <Application>Microsoft Office PowerPoint</Application>
  <PresentationFormat>Apresentação na tela (16:9)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  <vt:lpstr>OS CENTO E QUARENTA E QUATRO MIL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2019-06-12T22:48:04Z</dcterms:modified>
</cp:coreProperties>
</file>

<file path=docProps/thumbnail.jpeg>
</file>